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533EF1-2663-4FD0-9089-D4725FB28D1F}" type="datetimeFigureOut">
              <a:rPr lang="en-US" smtClean="0"/>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FC2BE7-D6BE-42C9-BE84-D7BC12E44AA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533EF1-2663-4FD0-9089-D4725FB28D1F}" type="datetimeFigureOut">
              <a:rPr lang="en-US" smtClean="0"/>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FC2BE7-D6BE-42C9-BE84-D7BC12E44AA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533EF1-2663-4FD0-9089-D4725FB28D1F}" type="datetimeFigureOut">
              <a:rPr lang="en-US" smtClean="0"/>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FC2BE7-D6BE-42C9-BE84-D7BC12E44AA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533EF1-2663-4FD0-9089-D4725FB28D1F}" type="datetimeFigureOut">
              <a:rPr lang="en-US" smtClean="0"/>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FC2BE7-D6BE-42C9-BE84-D7BC12E44AA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533EF1-2663-4FD0-9089-D4725FB28D1F}" type="datetimeFigureOut">
              <a:rPr lang="en-US" smtClean="0"/>
              <a:t>6/7/2011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FC2BE7-D6BE-42C9-BE84-D7BC12E44AA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533EF1-2663-4FD0-9089-D4725FB28D1F}" type="datetimeFigureOut">
              <a:rPr lang="en-US" smtClean="0"/>
              <a:t>6/7/2011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FC2BE7-D6BE-42C9-BE84-D7BC12E44AA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533EF1-2663-4FD0-9089-D4725FB28D1F}" type="datetimeFigureOut">
              <a:rPr lang="en-US" smtClean="0"/>
              <a:t>6/7/2011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FC2BE7-D6BE-42C9-BE84-D7BC12E44AA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533EF1-2663-4FD0-9089-D4725FB28D1F}" type="datetimeFigureOut">
              <a:rPr lang="en-US" smtClean="0"/>
              <a:t>6/7/2011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FC2BE7-D6BE-42C9-BE84-D7BC12E44AA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533EF1-2663-4FD0-9089-D4725FB28D1F}" type="datetimeFigureOut">
              <a:rPr lang="en-US" smtClean="0"/>
              <a:t>6/7/2011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FC2BE7-D6BE-42C9-BE84-D7BC12E44AA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533EF1-2663-4FD0-9089-D4725FB28D1F}" type="datetimeFigureOut">
              <a:rPr lang="en-US" smtClean="0"/>
              <a:t>6/7/2011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FC2BE7-D6BE-42C9-BE84-D7BC12E44AA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533EF1-2663-4FD0-9089-D4725FB28D1F}" type="datetimeFigureOut">
              <a:rPr lang="en-US" smtClean="0"/>
              <a:t>6/7/2011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FC2BE7-D6BE-42C9-BE84-D7BC12E44AA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533EF1-2663-4FD0-9089-D4725FB28D1F}" type="datetimeFigureOut">
              <a:rPr lang="en-US" smtClean="0"/>
              <a:t>6/7/2011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FC2BE7-D6BE-42C9-BE84-D7BC12E44AA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memory.loc.gov/cgi-bin/query/v?ammem/cwar:0001-0014:T1"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January 1861 -- The South Secedes.</a:t>
            </a:r>
            <a:endParaRPr lang="en-US" dirty="0"/>
          </a:p>
        </p:txBody>
      </p:sp>
      <p:sp>
        <p:nvSpPr>
          <p:cNvPr id="3" name="Subtitle 2"/>
          <p:cNvSpPr>
            <a:spLocks noGrp="1"/>
          </p:cNvSpPr>
          <p:nvPr>
            <p:ph type="subTitle" idx="1"/>
          </p:nvPr>
        </p:nvSpPr>
        <p:spPr/>
        <p:txBody>
          <a:bodyPr>
            <a:normAutofit fontScale="85000" lnSpcReduction="20000"/>
          </a:bodyPr>
          <a:lstStyle/>
          <a:p>
            <a:r>
              <a:rPr lang="en-US" dirty="0" smtClean="0"/>
              <a:t>South Carolina secedes first because they fear Lincoln will abolish slavery. Lincoln pressures states in the Unions with slaves to get members for the army. These states soon secede after South Carolina.</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August 1862 -- Pope's Campaign</a:t>
            </a:r>
            <a:endParaRPr lang="en-US" dirty="0"/>
          </a:p>
        </p:txBody>
      </p:sp>
      <p:sp>
        <p:nvSpPr>
          <p:cNvPr id="3" name="Content Placeholder 2"/>
          <p:cNvSpPr>
            <a:spLocks noGrp="1"/>
          </p:cNvSpPr>
          <p:nvPr>
            <p:ph idx="1"/>
          </p:nvPr>
        </p:nvSpPr>
        <p:spPr/>
        <p:txBody>
          <a:bodyPr/>
          <a:lstStyle/>
          <a:p>
            <a:r>
              <a:rPr lang="en-US" dirty="0" smtClean="0"/>
              <a:t>Harper's Ferry fell to Confederate General Jackson on September 15.</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December 1862 -- The Battle of Fredericksburg.</a:t>
            </a:r>
            <a:endParaRPr lang="en-US" dirty="0"/>
          </a:p>
        </p:txBody>
      </p:sp>
      <p:sp>
        <p:nvSpPr>
          <p:cNvPr id="3" name="Content Placeholder 2"/>
          <p:cNvSpPr>
            <a:spLocks noGrp="1"/>
          </p:cNvSpPr>
          <p:nvPr>
            <p:ph idx="1"/>
          </p:nvPr>
        </p:nvSpPr>
        <p:spPr/>
        <p:txBody>
          <a:bodyPr/>
          <a:lstStyle/>
          <a:p>
            <a:r>
              <a:rPr lang="en-US" dirty="0" smtClean="0"/>
              <a:t>Burnside defeated because of his aggressiveness to the </a:t>
            </a:r>
            <a:r>
              <a:rPr lang="en-US" dirty="0" err="1" smtClean="0"/>
              <a:t>Confeds</a:t>
            </a:r>
            <a:r>
              <a:rPr lang="en-US" dirty="0" smtClean="0"/>
              <a:t>.</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January 1863 -- Emancipation Proclamation</a:t>
            </a:r>
            <a:endParaRPr lang="en-US" dirty="0"/>
          </a:p>
        </p:txBody>
      </p:sp>
      <p:sp>
        <p:nvSpPr>
          <p:cNvPr id="3" name="Content Placeholder 2"/>
          <p:cNvSpPr>
            <a:spLocks noGrp="1"/>
          </p:cNvSpPr>
          <p:nvPr>
            <p:ph idx="1"/>
          </p:nvPr>
        </p:nvSpPr>
        <p:spPr/>
        <p:txBody>
          <a:bodyPr/>
          <a:lstStyle/>
          <a:p>
            <a:r>
              <a:rPr lang="en-US" dirty="0" smtClean="0"/>
              <a:t>Issued by Lincoln to free slaves in rebelling areas against </a:t>
            </a:r>
            <a:r>
              <a:rPr lang="en-US" smtClean="0"/>
              <a:t>the unions.</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February 1861 -- The South Creates a Government.</a:t>
            </a:r>
            <a:endParaRPr lang="en-US" dirty="0"/>
          </a:p>
        </p:txBody>
      </p:sp>
      <p:sp>
        <p:nvSpPr>
          <p:cNvPr id="3" name="Content Placeholder 2"/>
          <p:cNvSpPr>
            <a:spLocks noGrp="1"/>
          </p:cNvSpPr>
          <p:nvPr>
            <p:ph idx="1"/>
          </p:nvPr>
        </p:nvSpPr>
        <p:spPr/>
        <p:txBody>
          <a:bodyPr/>
          <a:lstStyle/>
          <a:p>
            <a:r>
              <a:rPr lang="en-US" dirty="0" smtClean="0"/>
              <a:t>Southerners have their own government. Davis becomes the president.</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March 1861 -- Lincoln's Inauguration.</a:t>
            </a:r>
            <a:endParaRPr lang="en-US" dirty="0"/>
          </a:p>
        </p:txBody>
      </p:sp>
      <p:sp>
        <p:nvSpPr>
          <p:cNvPr id="3" name="Content Placeholder 2"/>
          <p:cNvSpPr>
            <a:spLocks noGrp="1"/>
          </p:cNvSpPr>
          <p:nvPr>
            <p:ph idx="1"/>
          </p:nvPr>
        </p:nvSpPr>
        <p:spPr/>
        <p:txBody>
          <a:bodyPr/>
          <a:lstStyle/>
          <a:p>
            <a:r>
              <a:rPr lang="en-US" dirty="0" smtClean="0"/>
              <a:t>Lincoln wants to abolish slavery but he does not have a plan. He would not let the states secede.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April 1861 -- Attack on Fort Sumter.</a:t>
            </a:r>
            <a:endParaRPr lang="en-US" dirty="0"/>
          </a:p>
        </p:txBody>
      </p:sp>
      <p:sp>
        <p:nvSpPr>
          <p:cNvPr id="3" name="Content Placeholder 2"/>
          <p:cNvSpPr>
            <a:spLocks noGrp="1"/>
          </p:cNvSpPr>
          <p:nvPr>
            <p:ph idx="1"/>
          </p:nvPr>
        </p:nvSpPr>
        <p:spPr/>
        <p:txBody>
          <a:bodyPr/>
          <a:lstStyle/>
          <a:p>
            <a:r>
              <a:rPr lang="en-US" dirty="0" smtClean="0"/>
              <a:t>South Carolina  refused to let the Union troops at Fort </a:t>
            </a:r>
            <a:r>
              <a:rPr lang="en-US" dirty="0" err="1" smtClean="0"/>
              <a:t>Summter</a:t>
            </a:r>
            <a:r>
              <a:rPr lang="en-US" dirty="0" smtClean="0"/>
              <a:t> bring in supplies for it’s soldiers trapped in the fort. The war begins.</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July 1861 -- </a:t>
            </a:r>
            <a:r>
              <a:rPr lang="en-US" b="1" dirty="0" smtClean="0">
                <a:hlinkClick r:id="rId2"/>
              </a:rPr>
              <a:t>First Battle of Bull Run.</a:t>
            </a:r>
            <a:endParaRPr lang="en-US" dirty="0"/>
          </a:p>
        </p:txBody>
      </p:sp>
      <p:sp>
        <p:nvSpPr>
          <p:cNvPr id="3" name="Content Placeholder 2"/>
          <p:cNvSpPr>
            <a:spLocks noGrp="1"/>
          </p:cNvSpPr>
          <p:nvPr>
            <p:ph idx="1"/>
          </p:nvPr>
        </p:nvSpPr>
        <p:spPr/>
        <p:txBody>
          <a:bodyPr/>
          <a:lstStyle/>
          <a:p>
            <a:r>
              <a:rPr lang="en-US" dirty="0" smtClean="0"/>
              <a:t>A chaotic free for all. Thousands of men died because they were untrained and not ready, but Lincoln kept urging McDowell to proceed with the attack. McDowell is replaced with </a:t>
            </a:r>
            <a:r>
              <a:rPr lang="en-US" dirty="0" err="1" smtClean="0"/>
              <a:t>MsCallan</a:t>
            </a:r>
            <a:r>
              <a:rPr lang="en-US" dirty="0" smtClean="0"/>
              <a:t>.</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July 1861 -- A Blockade of the South.</a:t>
            </a:r>
            <a:endParaRPr lang="en-US" dirty="0"/>
          </a:p>
        </p:txBody>
      </p:sp>
      <p:sp>
        <p:nvSpPr>
          <p:cNvPr id="3" name="Content Placeholder 2"/>
          <p:cNvSpPr>
            <a:spLocks noGrp="1"/>
          </p:cNvSpPr>
          <p:nvPr>
            <p:ph idx="1"/>
          </p:nvPr>
        </p:nvSpPr>
        <p:spPr/>
        <p:txBody>
          <a:bodyPr/>
          <a:lstStyle/>
          <a:p>
            <a:r>
              <a:rPr lang="en-US" dirty="0" smtClean="0"/>
              <a:t>The South created fast blockade runners to trade with the Bahamas and other islands that were near. The </a:t>
            </a:r>
            <a:r>
              <a:rPr lang="en-US" dirty="0" err="1" smtClean="0"/>
              <a:t>confeds</a:t>
            </a:r>
            <a:r>
              <a:rPr lang="en-US" dirty="0" smtClean="0"/>
              <a:t> gained food and </a:t>
            </a:r>
            <a:r>
              <a:rPr lang="en-US" dirty="0" err="1" smtClean="0"/>
              <a:t>medecine</a:t>
            </a:r>
            <a:r>
              <a:rPr lang="en-US" dirty="0" smtClean="0"/>
              <a:t> for their troops.  </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April 1862 -- The Battle of Shiloh.</a:t>
            </a:r>
            <a:endParaRPr lang="en-US" dirty="0"/>
          </a:p>
        </p:txBody>
      </p:sp>
      <p:sp>
        <p:nvSpPr>
          <p:cNvPr id="3" name="Content Placeholder 2"/>
          <p:cNvSpPr>
            <a:spLocks noGrp="1"/>
          </p:cNvSpPr>
          <p:nvPr>
            <p:ph idx="1"/>
          </p:nvPr>
        </p:nvSpPr>
        <p:spPr/>
        <p:txBody>
          <a:bodyPr/>
          <a:lstStyle/>
          <a:p>
            <a:r>
              <a:rPr lang="en-US" dirty="0" err="1" smtClean="0"/>
              <a:t>McCallan</a:t>
            </a:r>
            <a:r>
              <a:rPr lang="en-US" dirty="0" smtClean="0"/>
              <a:t> loses command and Grant is appointed. Grant pushes back the Confederate forces in the Battle of Shiloh, but loses thousands of men.</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May 1862 -- "Stonewall" Jackson Defeats Union Forces.</a:t>
            </a:r>
            <a:endParaRPr lang="en-US" dirty="0"/>
          </a:p>
        </p:txBody>
      </p:sp>
      <p:sp>
        <p:nvSpPr>
          <p:cNvPr id="3" name="Content Placeholder 2"/>
          <p:cNvSpPr>
            <a:spLocks noGrp="1"/>
          </p:cNvSpPr>
          <p:nvPr>
            <p:ph idx="1"/>
          </p:nvPr>
        </p:nvSpPr>
        <p:spPr/>
        <p:txBody>
          <a:bodyPr/>
          <a:lstStyle/>
          <a:p>
            <a:r>
              <a:rPr lang="en-US" dirty="0" smtClean="0"/>
              <a:t>Jackson attacked and pushed back confederate forces in Shenandoah Valley. They succeeded rushing to and protecting D.C.</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June 1862 -- The Battle of Seven Pines</a:t>
            </a:r>
            <a:endParaRPr lang="en-US" dirty="0"/>
          </a:p>
        </p:txBody>
      </p:sp>
      <p:sp>
        <p:nvSpPr>
          <p:cNvPr id="3" name="Content Placeholder 2"/>
          <p:cNvSpPr>
            <a:spLocks noGrp="1"/>
          </p:cNvSpPr>
          <p:nvPr>
            <p:ph idx="1"/>
          </p:nvPr>
        </p:nvSpPr>
        <p:spPr/>
        <p:txBody>
          <a:bodyPr/>
          <a:lstStyle/>
          <a:p>
            <a:r>
              <a:rPr lang="en-US" dirty="0" smtClean="0"/>
              <a:t>Attacked and almost defeated Union army.</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335</Words>
  <Application>Microsoft Office PowerPoint</Application>
  <PresentationFormat>On-screen Show (4:3)</PresentationFormat>
  <Paragraphs>24</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January 1861 -- The South Secedes.</vt:lpstr>
      <vt:lpstr>February 1861 -- The South Creates a Government.</vt:lpstr>
      <vt:lpstr>March 1861 -- Lincoln's Inauguration.</vt:lpstr>
      <vt:lpstr>April 1861 -- Attack on Fort Sumter.</vt:lpstr>
      <vt:lpstr>July 1861 -- First Battle of Bull Run.</vt:lpstr>
      <vt:lpstr>July 1861 -- A Blockade of the South.</vt:lpstr>
      <vt:lpstr>April 1862 -- The Battle of Shiloh.</vt:lpstr>
      <vt:lpstr>May 1862 -- "Stonewall" Jackson Defeats Union Forces.</vt:lpstr>
      <vt:lpstr>June 1862 -- The Battle of Seven Pines</vt:lpstr>
      <vt:lpstr>August 1862 -- Pope's Campaign</vt:lpstr>
      <vt:lpstr>December 1862 -- The Battle of Fredericksburg.</vt:lpstr>
      <vt:lpstr>January 1863 -- Emancipation Proclamation</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January 1861 -- The South Secedes.</dc:title>
  <dc:creator>erosicla14</dc:creator>
  <cp:lastModifiedBy>erosicla14</cp:lastModifiedBy>
  <cp:revision>6</cp:revision>
  <dcterms:created xsi:type="dcterms:W3CDTF">2011-06-07T14:59:09Z</dcterms:created>
  <dcterms:modified xsi:type="dcterms:W3CDTF">2011-06-07T16:30:58Z</dcterms:modified>
</cp:coreProperties>
</file>